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732" r:id="rId2"/>
    <p:sldId id="733" r:id="rId3"/>
    <p:sldId id="734" r:id="rId4"/>
    <p:sldId id="7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" userId="201fba2491c5f930" providerId="LiveId" clId="{42B66D27-24C1-4688-A45B-A14994318216}"/>
    <pc:docChg chg="addSld delSld modSld sldOrd">
      <pc:chgData name="贵申" userId="201fba2491c5f930" providerId="LiveId" clId="{42B66D27-24C1-4688-A45B-A14994318216}" dt="2023-09-04T02:03:09.946" v="201"/>
      <pc:docMkLst>
        <pc:docMk/>
      </pc:docMkLst>
      <pc:sldChg chg="modSp add mod">
        <pc:chgData name="贵申" userId="201fba2491c5f930" providerId="LiveId" clId="{42B66D27-24C1-4688-A45B-A14994318216}" dt="2023-09-04T01:58:28.367" v="191" actId="20577"/>
        <pc:sldMkLst>
          <pc:docMk/>
          <pc:sldMk cId="0" sldId="732"/>
        </pc:sldMkLst>
        <pc:spChg chg="mod">
          <ac:chgData name="贵申" userId="201fba2491c5f930" providerId="LiveId" clId="{42B66D27-24C1-4688-A45B-A14994318216}" dt="2023-09-04T01:32:38.867" v="40" actId="1076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" userId="201fba2491c5f930" providerId="LiveId" clId="{42B66D27-24C1-4688-A45B-A14994318216}" dt="2023-09-04T01:58:28.367" v="191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modSp add mod">
        <pc:chgData name="贵申" userId="201fba2491c5f930" providerId="LiveId" clId="{42B66D27-24C1-4688-A45B-A14994318216}" dt="2023-09-04T01:58:33.391" v="193" actId="20577"/>
        <pc:sldMkLst>
          <pc:docMk/>
          <pc:sldMk cId="0" sldId="792"/>
        </pc:sldMkLst>
        <pc:spChg chg="mod">
          <ac:chgData name="贵申" userId="201fba2491c5f930" providerId="LiveId" clId="{42B66D27-24C1-4688-A45B-A14994318216}" dt="2023-09-04T01:54:19.593" v="181" actId="1076"/>
          <ac:spMkLst>
            <pc:docMk/>
            <pc:sldMk cId="0" sldId="792"/>
            <ac:spMk id="57346" creationId="{A2649AAD-ECE1-0136-0D1F-A2F4B8B0EF00}"/>
          </ac:spMkLst>
        </pc:spChg>
        <pc:spChg chg="mod">
          <ac:chgData name="贵申" userId="201fba2491c5f930" providerId="LiveId" clId="{42B66D27-24C1-4688-A45B-A14994318216}" dt="2023-09-04T01:58:33.391" v="193" actId="20577"/>
          <ac:spMkLst>
            <pc:docMk/>
            <pc:sldMk cId="0" sldId="792"/>
            <ac:spMk id="57347" creationId="{984AC76E-1EAB-E2B1-6396-970AA8E7C5FE}"/>
          </ac:spMkLst>
        </pc:spChg>
      </pc:sldChg>
      <pc:sldChg chg="modSp add mod">
        <pc:chgData name="贵申" userId="201fba2491c5f930" providerId="LiveId" clId="{42B66D27-24C1-4688-A45B-A14994318216}" dt="2023-09-04T02:02:56.437" v="200" actId="20577"/>
        <pc:sldMkLst>
          <pc:docMk/>
          <pc:sldMk cId="0" sldId="797"/>
        </pc:sldMkLst>
        <pc:spChg chg="mod">
          <ac:chgData name="贵申" userId="201fba2491c5f930" providerId="LiveId" clId="{42B66D27-24C1-4688-A45B-A14994318216}" dt="2023-09-04T01:37:34.351" v="89" actId="1076"/>
          <ac:spMkLst>
            <pc:docMk/>
            <pc:sldMk cId="0" sldId="797"/>
            <ac:spMk id="55298" creationId="{673F472B-FC35-A1E0-1033-E4107ED236F5}"/>
          </ac:spMkLst>
        </pc:spChg>
        <pc:spChg chg="mod">
          <ac:chgData name="贵申" userId="201fba2491c5f930" providerId="LiveId" clId="{42B66D27-24C1-4688-A45B-A14994318216}" dt="2023-09-04T02:02:56.437" v="200" actId="20577"/>
          <ac:spMkLst>
            <pc:docMk/>
            <pc:sldMk cId="0" sldId="797"/>
            <ac:spMk id="55299" creationId="{E79F7747-82B3-0B61-45B8-3BD2A6B93822}"/>
          </ac:spMkLst>
        </pc:spChg>
      </pc:sldChg>
      <pc:sldChg chg="add del">
        <pc:chgData name="贵申" userId="201fba2491c5f930" providerId="LiveId" clId="{42B66D27-24C1-4688-A45B-A14994318216}" dt="2023-09-04T01:38:54.036" v="93" actId="47"/>
        <pc:sldMkLst>
          <pc:docMk/>
          <pc:sldMk cId="0" sldId="798"/>
        </pc:sldMkLst>
      </pc:sldChg>
      <pc:sldChg chg="modSp add mod ord">
        <pc:chgData name="贵申" userId="201fba2491c5f930" providerId="LiveId" clId="{42B66D27-24C1-4688-A45B-A14994318216}" dt="2023-09-04T02:03:09.946" v="201"/>
        <pc:sldMkLst>
          <pc:docMk/>
          <pc:sldMk cId="791306908" sldId="799"/>
        </pc:sldMkLst>
        <pc:spChg chg="mod">
          <ac:chgData name="贵申" userId="201fba2491c5f930" providerId="LiveId" clId="{42B66D27-24C1-4688-A45B-A14994318216}" dt="2023-09-04T01:39:01.646" v="95" actId="20577"/>
          <ac:spMkLst>
            <pc:docMk/>
            <pc:sldMk cId="791306908" sldId="799"/>
            <ac:spMk id="55298" creationId="{673F472B-FC35-A1E0-1033-E4107ED236F5}"/>
          </ac:spMkLst>
        </pc:spChg>
        <pc:spChg chg="mod">
          <ac:chgData name="贵申" userId="201fba2491c5f930" providerId="LiveId" clId="{42B66D27-24C1-4688-A45B-A14994318216}" dt="2023-09-04T02:03:09.946" v="201"/>
          <ac:spMkLst>
            <pc:docMk/>
            <pc:sldMk cId="791306908" sldId="799"/>
            <ac:spMk id="55299" creationId="{E79F7747-82B3-0B61-45B8-3BD2A6B93822}"/>
          </ac:spMkLst>
        </pc:spChg>
      </pc:sldChg>
    </pc:docChg>
  </pc:docChgLst>
  <pc:docChgLst>
    <pc:chgData name="贵申 王" userId="201fba2491c5f930" providerId="LiveId" clId="{F5025348-4A8E-4E3F-8742-D156087040CD}"/>
    <pc:docChg chg="modSld">
      <pc:chgData name="贵申 王" userId="201fba2491c5f930" providerId="LiveId" clId="{F5025348-4A8E-4E3F-8742-D156087040CD}" dt="2023-10-19T18:32:47.184" v="11" actId="20577"/>
      <pc:docMkLst>
        <pc:docMk/>
      </pc:docMkLst>
      <pc:sldChg chg="modSp mod">
        <pc:chgData name="贵申 王" userId="201fba2491c5f930" providerId="LiveId" clId="{F5025348-4A8E-4E3F-8742-D156087040CD}" dt="2023-10-19T18:32:16.313" v="1" actId="20577"/>
        <pc:sldMkLst>
          <pc:docMk/>
          <pc:sldMk cId="0" sldId="732"/>
        </pc:sldMkLst>
        <pc:spChg chg="mod">
          <ac:chgData name="贵申 王" userId="201fba2491c5f930" providerId="LiveId" clId="{F5025348-4A8E-4E3F-8742-D156087040CD}" dt="2023-10-19T18:32:16.313" v="1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modSp mod">
        <pc:chgData name="贵申 王" userId="201fba2491c5f930" providerId="LiveId" clId="{F5025348-4A8E-4E3F-8742-D156087040CD}" dt="2023-10-19T18:32:27.267" v="3" actId="20577"/>
        <pc:sldMkLst>
          <pc:docMk/>
          <pc:sldMk cId="0" sldId="792"/>
        </pc:sldMkLst>
        <pc:spChg chg="mod">
          <ac:chgData name="贵申 王" userId="201fba2491c5f930" providerId="LiveId" clId="{F5025348-4A8E-4E3F-8742-D156087040CD}" dt="2023-10-19T18:32:27.267" v="3" actId="20577"/>
          <ac:spMkLst>
            <pc:docMk/>
            <pc:sldMk cId="0" sldId="792"/>
            <ac:spMk id="57347" creationId="{984AC76E-1EAB-E2B1-6396-970AA8E7C5FE}"/>
          </ac:spMkLst>
        </pc:spChg>
      </pc:sldChg>
      <pc:sldChg chg="modSp mod">
        <pc:chgData name="贵申 王" userId="201fba2491c5f930" providerId="LiveId" clId="{F5025348-4A8E-4E3F-8742-D156087040CD}" dt="2023-10-19T18:32:42.149" v="7" actId="20577"/>
        <pc:sldMkLst>
          <pc:docMk/>
          <pc:sldMk cId="0" sldId="797"/>
        </pc:sldMkLst>
        <pc:spChg chg="mod">
          <ac:chgData name="贵申 王" userId="201fba2491c5f930" providerId="LiveId" clId="{F5025348-4A8E-4E3F-8742-D156087040CD}" dt="2023-10-19T18:32:42.149" v="7" actId="20577"/>
          <ac:spMkLst>
            <pc:docMk/>
            <pc:sldMk cId="0" sldId="797"/>
            <ac:spMk id="55299" creationId="{E79F7747-82B3-0B61-45B8-3BD2A6B93822}"/>
          </ac:spMkLst>
        </pc:spChg>
      </pc:sldChg>
      <pc:sldChg chg="modSp mod">
        <pc:chgData name="贵申 王" userId="201fba2491c5f930" providerId="LiveId" clId="{F5025348-4A8E-4E3F-8742-D156087040CD}" dt="2023-10-19T18:32:47.184" v="11" actId="20577"/>
        <pc:sldMkLst>
          <pc:docMk/>
          <pc:sldMk cId="791306908" sldId="799"/>
        </pc:sldMkLst>
        <pc:spChg chg="mod">
          <ac:chgData name="贵申 王" userId="201fba2491c5f930" providerId="LiveId" clId="{F5025348-4A8E-4E3F-8742-D156087040CD}" dt="2023-10-19T18:32:47.184" v="11" actId="20577"/>
          <ac:spMkLst>
            <pc:docMk/>
            <pc:sldMk cId="791306908" sldId="799"/>
            <ac:spMk id="55299" creationId="{E79F7747-82B3-0B61-45B8-3BD2A6B93822}"/>
          </ac:spMkLst>
        </pc:spChg>
      </pc:sldChg>
    </pc:docChg>
  </pc:docChgLst>
  <pc:docChgLst>
    <pc:chgData name="贵申 王" userId="201fba2491c5f930" providerId="LiveId" clId="{6F3ED1FC-7B4A-4FAA-960B-EEE5EAFBFD0A}"/>
    <pc:docChg chg="undo custSel delSld modSld">
      <pc:chgData name="贵申 王" userId="201fba2491c5f930" providerId="LiveId" clId="{6F3ED1FC-7B4A-4FAA-960B-EEE5EAFBFD0A}" dt="2024-03-01T20:29:03.756" v="65" actId="20577"/>
      <pc:docMkLst>
        <pc:docMk/>
      </pc:docMkLst>
      <pc:sldChg chg="addSp modSp mod">
        <pc:chgData name="贵申 王" userId="201fba2491c5f930" providerId="LiveId" clId="{6F3ED1FC-7B4A-4FAA-960B-EEE5EAFBFD0A}" dt="2024-03-01T20:24:19.645" v="55" actId="20577"/>
        <pc:sldMkLst>
          <pc:docMk/>
          <pc:sldMk cId="0" sldId="732"/>
        </pc:sldMkLst>
        <pc:spChg chg="add">
          <ac:chgData name="贵申 王" userId="201fba2491c5f930" providerId="LiveId" clId="{6F3ED1FC-7B4A-4FAA-960B-EEE5EAFBFD0A}" dt="2024-03-01T20:08:23.303" v="12"/>
          <ac:spMkLst>
            <pc:docMk/>
            <pc:sldMk cId="0" sldId="732"/>
            <ac:spMk id="2" creationId="{8F500A06-2144-D464-DDA0-C2EF0D0253E2}"/>
          </ac:spMkLst>
        </pc:spChg>
        <pc:spChg chg="add">
          <ac:chgData name="贵申 王" userId="201fba2491c5f930" providerId="LiveId" clId="{6F3ED1FC-7B4A-4FAA-960B-EEE5EAFBFD0A}" dt="2024-03-01T20:08:35.489" v="14"/>
          <ac:spMkLst>
            <pc:docMk/>
            <pc:sldMk cId="0" sldId="732"/>
            <ac:spMk id="3" creationId="{7E02C1AC-F07F-0E3B-9B0E-70E295980416}"/>
          </ac:spMkLst>
        </pc:spChg>
        <pc:spChg chg="add">
          <ac:chgData name="贵申 王" userId="201fba2491c5f930" providerId="LiveId" clId="{6F3ED1FC-7B4A-4FAA-960B-EEE5EAFBFD0A}" dt="2024-03-01T20:09:07.709" v="17"/>
          <ac:spMkLst>
            <pc:docMk/>
            <pc:sldMk cId="0" sldId="732"/>
            <ac:spMk id="4" creationId="{D37FA066-7073-2048-5768-5D2E424058EB}"/>
          </ac:spMkLst>
        </pc:spChg>
        <pc:spChg chg="mod">
          <ac:chgData name="贵申 王" userId="201fba2491c5f930" providerId="LiveId" clId="{6F3ED1FC-7B4A-4FAA-960B-EEE5EAFBFD0A}" dt="2024-03-01T20:24:19.645" v="55" actId="20577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6F3ED1FC-7B4A-4FAA-960B-EEE5EAFBFD0A}" dt="2024-03-01T20:21:10.776" v="32" actId="255"/>
          <ac:spMkLst>
            <pc:docMk/>
            <pc:sldMk cId="0" sldId="732"/>
            <ac:spMk id="53251" creationId="{5D0BACF2-A65A-B686-2DC2-7261AB839622}"/>
          </ac:spMkLst>
        </pc:spChg>
      </pc:sldChg>
      <pc:sldChg chg="modSp mod">
        <pc:chgData name="贵申 王" userId="201fba2491c5f930" providerId="LiveId" clId="{6F3ED1FC-7B4A-4FAA-960B-EEE5EAFBFD0A}" dt="2024-03-01T20:29:03.756" v="65" actId="20577"/>
        <pc:sldMkLst>
          <pc:docMk/>
          <pc:sldMk cId="2806395868" sldId="733"/>
        </pc:sldMkLst>
        <pc:spChg chg="mod">
          <ac:chgData name="贵申 王" userId="201fba2491c5f930" providerId="LiveId" clId="{6F3ED1FC-7B4A-4FAA-960B-EEE5EAFBFD0A}" dt="2024-03-01T20:24:28.106" v="59" actId="20577"/>
          <ac:spMkLst>
            <pc:docMk/>
            <pc:sldMk cId="2806395868" sldId="733"/>
            <ac:spMk id="53250" creationId="{45DABCB8-CB7D-EC96-7CAF-4B24ED401262}"/>
          </ac:spMkLst>
        </pc:spChg>
        <pc:spChg chg="mod">
          <ac:chgData name="贵申 王" userId="201fba2491c5f930" providerId="LiveId" clId="{6F3ED1FC-7B4A-4FAA-960B-EEE5EAFBFD0A}" dt="2024-03-01T20:29:03.756" v="65" actId="20577"/>
          <ac:spMkLst>
            <pc:docMk/>
            <pc:sldMk cId="2806395868" sldId="733"/>
            <ac:spMk id="53251" creationId="{5D0BACF2-A65A-B686-2DC2-7261AB839622}"/>
          </ac:spMkLst>
        </pc:spChg>
      </pc:sldChg>
      <pc:sldChg chg="del">
        <pc:chgData name="贵申 王" userId="201fba2491c5f930" providerId="LiveId" clId="{6F3ED1FC-7B4A-4FAA-960B-EEE5EAFBFD0A}" dt="2024-03-01T20:12:20.886" v="19" actId="47"/>
        <pc:sldMkLst>
          <pc:docMk/>
          <pc:sldMk cId="836725111" sldId="734"/>
        </pc:sldMkLst>
      </pc:sldChg>
      <pc:sldChg chg="del">
        <pc:chgData name="贵申 王" userId="201fba2491c5f930" providerId="LiveId" clId="{6F3ED1FC-7B4A-4FAA-960B-EEE5EAFBFD0A}" dt="2024-03-01T20:12:21.748" v="20" actId="47"/>
        <pc:sldMkLst>
          <pc:docMk/>
          <pc:sldMk cId="1799586648" sldId="738"/>
        </pc:sldMkLst>
      </pc:sldChg>
      <pc:sldChg chg="del">
        <pc:chgData name="贵申 王" userId="201fba2491c5f930" providerId="LiveId" clId="{6F3ED1FC-7B4A-4FAA-960B-EEE5EAFBFD0A}" dt="2024-03-01T20:12:22.376" v="21" actId="47"/>
        <pc:sldMkLst>
          <pc:docMk/>
          <pc:sldMk cId="853850549" sldId="739"/>
        </pc:sldMkLst>
      </pc:sldChg>
    </pc:docChg>
  </pc:docChgLst>
  <pc:docChgLst>
    <pc:chgData name="贵申 王" userId="201fba2491c5f930" providerId="LiveId" clId="{866AB9B9-D93F-45EF-8DC2-81A1A854F7B1}"/>
    <pc:docChg chg="delSld modSld">
      <pc:chgData name="贵申 王" userId="201fba2491c5f930" providerId="LiveId" clId="{866AB9B9-D93F-45EF-8DC2-81A1A854F7B1}" dt="2023-10-27T00:28:44.549" v="44" actId="20577"/>
      <pc:docMkLst>
        <pc:docMk/>
      </pc:docMkLst>
      <pc:sldChg chg="modSp mod">
        <pc:chgData name="贵申 王" userId="201fba2491c5f930" providerId="LiveId" clId="{866AB9B9-D93F-45EF-8DC2-81A1A854F7B1}" dt="2023-10-27T00:28:44.549" v="44" actId="20577"/>
        <pc:sldMkLst>
          <pc:docMk/>
          <pc:sldMk cId="0" sldId="732"/>
        </pc:sldMkLst>
        <pc:spChg chg="mod">
          <ac:chgData name="贵申 王" userId="201fba2491c5f930" providerId="LiveId" clId="{866AB9B9-D93F-45EF-8DC2-81A1A854F7B1}" dt="2023-10-27T00:23:28.689" v="18" actId="1076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866AB9B9-D93F-45EF-8DC2-81A1A854F7B1}" dt="2023-10-27T00:28:44.549" v="44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del">
        <pc:chgData name="贵申 王" userId="201fba2491c5f930" providerId="LiveId" clId="{866AB9B9-D93F-45EF-8DC2-81A1A854F7B1}" dt="2023-10-27T00:21:30.054" v="7" actId="2696"/>
        <pc:sldMkLst>
          <pc:docMk/>
          <pc:sldMk cId="1620832484" sldId="733"/>
        </pc:sldMkLst>
      </pc:sldChg>
      <pc:sldChg chg="del">
        <pc:chgData name="贵申 王" userId="201fba2491c5f930" providerId="LiveId" clId="{866AB9B9-D93F-45EF-8DC2-81A1A854F7B1}" dt="2023-10-27T00:21:32.945" v="8" actId="2696"/>
        <pc:sldMkLst>
          <pc:docMk/>
          <pc:sldMk cId="785657975" sldId="734"/>
        </pc:sldMkLst>
      </pc:sldChg>
    </pc:docChg>
  </pc:docChgLst>
  <pc:docChgLst>
    <pc:chgData name="贵申 王" userId="201fba2491c5f930" providerId="LiveId" clId="{F9B0CE65-145B-45FE-A30E-EA3342A19731}"/>
    <pc:docChg chg="custSel addSld delSld modSld">
      <pc:chgData name="贵申 王" userId="201fba2491c5f930" providerId="LiveId" clId="{F9B0CE65-145B-45FE-A30E-EA3342A19731}" dt="2023-10-19T19:25:00.340" v="189" actId="20577"/>
      <pc:docMkLst>
        <pc:docMk/>
      </pc:docMkLst>
      <pc:sldChg chg="modSp mod">
        <pc:chgData name="贵申 王" userId="201fba2491c5f930" providerId="LiveId" clId="{F9B0CE65-145B-45FE-A30E-EA3342A19731}" dt="2023-10-19T19:19:09.539" v="139" actId="20577"/>
        <pc:sldMkLst>
          <pc:docMk/>
          <pc:sldMk cId="0" sldId="732"/>
        </pc:sldMkLst>
        <pc:spChg chg="mod">
          <ac:chgData name="贵申 王" userId="201fba2491c5f930" providerId="LiveId" clId="{F9B0CE65-145B-45FE-A30E-EA3342A19731}" dt="2023-10-19T19:06:42.816" v="83" actId="1076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F9B0CE65-145B-45FE-A30E-EA3342A19731}" dt="2023-10-19T19:19:09.539" v="139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modSp add mod">
        <pc:chgData name="贵申 王" userId="201fba2491c5f930" providerId="LiveId" clId="{F9B0CE65-145B-45FE-A30E-EA3342A19731}" dt="2023-10-19T19:22:45.182" v="177" actId="20577"/>
        <pc:sldMkLst>
          <pc:docMk/>
          <pc:sldMk cId="1620832484" sldId="733"/>
        </pc:sldMkLst>
        <pc:spChg chg="mod">
          <ac:chgData name="贵申 王" userId="201fba2491c5f930" providerId="LiveId" clId="{F9B0CE65-145B-45FE-A30E-EA3342A19731}" dt="2023-10-19T18:38:30.730" v="21" actId="20577"/>
          <ac:spMkLst>
            <pc:docMk/>
            <pc:sldMk cId="1620832484" sldId="733"/>
            <ac:spMk id="53250" creationId="{45DABCB8-CB7D-EC96-7CAF-4B24ED401262}"/>
          </ac:spMkLst>
        </pc:spChg>
        <pc:spChg chg="mod">
          <ac:chgData name="贵申 王" userId="201fba2491c5f930" providerId="LiveId" clId="{F9B0CE65-145B-45FE-A30E-EA3342A19731}" dt="2023-10-19T19:22:45.182" v="177" actId="20577"/>
          <ac:spMkLst>
            <pc:docMk/>
            <pc:sldMk cId="1620832484" sldId="733"/>
            <ac:spMk id="53251" creationId="{5D0BACF2-A65A-B686-2DC2-7261AB839622}"/>
          </ac:spMkLst>
        </pc:spChg>
      </pc:sldChg>
      <pc:sldChg chg="addSp delSp modSp add mod">
        <pc:chgData name="贵申 王" userId="201fba2491c5f930" providerId="LiveId" clId="{F9B0CE65-145B-45FE-A30E-EA3342A19731}" dt="2023-10-19T19:25:00.340" v="189" actId="20577"/>
        <pc:sldMkLst>
          <pc:docMk/>
          <pc:sldMk cId="785657975" sldId="734"/>
        </pc:sldMkLst>
        <pc:spChg chg="mod">
          <ac:chgData name="贵申 王" userId="201fba2491c5f930" providerId="LiveId" clId="{F9B0CE65-145B-45FE-A30E-EA3342A19731}" dt="2023-10-19T18:38:35.366" v="22" actId="20577"/>
          <ac:spMkLst>
            <pc:docMk/>
            <pc:sldMk cId="785657975" sldId="734"/>
            <ac:spMk id="53250" creationId="{45DABCB8-CB7D-EC96-7CAF-4B24ED401262}"/>
          </ac:spMkLst>
        </pc:spChg>
        <pc:spChg chg="mod">
          <ac:chgData name="贵申 王" userId="201fba2491c5f930" providerId="LiveId" clId="{F9B0CE65-145B-45FE-A30E-EA3342A19731}" dt="2023-10-19T19:25:00.340" v="189" actId="20577"/>
          <ac:spMkLst>
            <pc:docMk/>
            <pc:sldMk cId="785657975" sldId="734"/>
            <ac:spMk id="53251" creationId="{5D0BACF2-A65A-B686-2DC2-7261AB839622}"/>
          </ac:spMkLst>
        </pc:spChg>
        <pc:graphicFrameChg chg="add del mod">
          <ac:chgData name="贵申 王" userId="201fba2491c5f930" providerId="LiveId" clId="{F9B0CE65-145B-45FE-A30E-EA3342A19731}" dt="2023-10-19T18:58:21.174" v="27"/>
          <ac:graphicFrameMkLst>
            <pc:docMk/>
            <pc:sldMk cId="785657975" sldId="734"/>
            <ac:graphicFrameMk id="2" creationId="{733F73D6-26E1-3209-7BB2-093ABD433CAD}"/>
          </ac:graphicFrameMkLst>
        </pc:graphicFrameChg>
        <pc:graphicFrameChg chg="add del mod">
          <ac:chgData name="贵申 王" userId="201fba2491c5f930" providerId="LiveId" clId="{F9B0CE65-145B-45FE-A30E-EA3342A19731}" dt="2023-10-19T18:58:32.396" v="31"/>
          <ac:graphicFrameMkLst>
            <pc:docMk/>
            <pc:sldMk cId="785657975" sldId="734"/>
            <ac:graphicFrameMk id="3" creationId="{658D0312-F55F-4216-EA3D-1436AF88C37E}"/>
          </ac:graphicFrameMkLst>
        </pc:graphicFrameChg>
        <pc:graphicFrameChg chg="add del mod modGraphic">
          <ac:chgData name="贵申 王" userId="201fba2491c5f930" providerId="LiveId" clId="{F9B0CE65-145B-45FE-A30E-EA3342A19731}" dt="2023-10-19T18:58:57.873" v="37" actId="478"/>
          <ac:graphicFrameMkLst>
            <pc:docMk/>
            <pc:sldMk cId="785657975" sldId="734"/>
            <ac:graphicFrameMk id="4" creationId="{B8B03C62-29DE-5210-C3C0-BA05DDCF450E}"/>
          </ac:graphicFrameMkLst>
        </pc:graphicFrameChg>
        <pc:graphicFrameChg chg="add del mod">
          <ac:chgData name="贵申 王" userId="201fba2491c5f930" providerId="LiveId" clId="{F9B0CE65-145B-45FE-A30E-EA3342A19731}" dt="2023-10-19T18:59:05.645" v="39"/>
          <ac:graphicFrameMkLst>
            <pc:docMk/>
            <pc:sldMk cId="785657975" sldId="734"/>
            <ac:graphicFrameMk id="5" creationId="{6F0A6CCE-089E-CEDA-2906-0EFBD1451548}"/>
          </ac:graphicFrameMkLst>
        </pc:graphicFrameChg>
      </pc:sldChg>
      <pc:sldChg chg="del">
        <pc:chgData name="贵申 王" userId="201fba2491c5f930" providerId="LiveId" clId="{F9B0CE65-145B-45FE-A30E-EA3342A19731}" dt="2023-10-19T18:36:11.181" v="3" actId="47"/>
        <pc:sldMkLst>
          <pc:docMk/>
          <pc:sldMk cId="0" sldId="792"/>
        </pc:sldMkLst>
      </pc:sldChg>
      <pc:sldChg chg="del">
        <pc:chgData name="贵申 王" userId="201fba2491c5f930" providerId="LiveId" clId="{F9B0CE65-145B-45FE-A30E-EA3342A19731}" dt="2023-10-19T18:36:11.181" v="3" actId="47"/>
        <pc:sldMkLst>
          <pc:docMk/>
          <pc:sldMk cId="0" sldId="797"/>
        </pc:sldMkLst>
      </pc:sldChg>
      <pc:sldChg chg="del">
        <pc:chgData name="贵申 王" userId="201fba2491c5f930" providerId="LiveId" clId="{F9B0CE65-145B-45FE-A30E-EA3342A19731}" dt="2023-10-19T18:36:11.181" v="3" actId="47"/>
        <pc:sldMkLst>
          <pc:docMk/>
          <pc:sldMk cId="791306908" sldId="799"/>
        </pc:sldMkLst>
      </pc:sldChg>
    </pc:docChg>
  </pc:docChgLst>
  <pc:docChgLst>
    <pc:chgData name="贵申 王" userId="201fba2491c5f930" providerId="LiveId" clId="{97A4B531-885D-4379-B7D4-026D94735997}"/>
    <pc:docChg chg="addSld delSld modSld">
      <pc:chgData name="贵申 王" userId="201fba2491c5f930" providerId="LiveId" clId="{97A4B531-885D-4379-B7D4-026D94735997}" dt="2023-10-27T01:56:20.205" v="171" actId="20577"/>
      <pc:docMkLst>
        <pc:docMk/>
      </pc:docMkLst>
      <pc:sldChg chg="modSp mod">
        <pc:chgData name="贵申 王" userId="201fba2491c5f930" providerId="LiveId" clId="{97A4B531-885D-4379-B7D4-026D94735997}" dt="2023-10-27T01:56:20.205" v="171" actId="20577"/>
        <pc:sldMkLst>
          <pc:docMk/>
          <pc:sldMk cId="0" sldId="732"/>
        </pc:sldMkLst>
        <pc:spChg chg="mod">
          <ac:chgData name="贵申 王" userId="201fba2491c5f930" providerId="LiveId" clId="{97A4B531-885D-4379-B7D4-026D94735997}" dt="2023-10-27T01:42:30.817" v="31" actId="20577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97A4B531-885D-4379-B7D4-026D94735997}" dt="2023-10-27T01:56:20.205" v="171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modSp add mod">
        <pc:chgData name="贵申 王" userId="201fba2491c5f930" providerId="LiveId" clId="{97A4B531-885D-4379-B7D4-026D94735997}" dt="2023-10-27T01:51:30.763" v="135"/>
        <pc:sldMkLst>
          <pc:docMk/>
          <pc:sldMk cId="3937873928" sldId="733"/>
        </pc:sldMkLst>
        <pc:spChg chg="mod">
          <ac:chgData name="贵申 王" userId="201fba2491c5f930" providerId="LiveId" clId="{97A4B531-885D-4379-B7D4-026D94735997}" dt="2023-10-27T01:42:42.118" v="34" actId="20577"/>
          <ac:spMkLst>
            <pc:docMk/>
            <pc:sldMk cId="3937873928" sldId="733"/>
            <ac:spMk id="53250" creationId="{45DABCB8-CB7D-EC96-7CAF-4B24ED401262}"/>
          </ac:spMkLst>
        </pc:spChg>
        <pc:spChg chg="mod">
          <ac:chgData name="贵申 王" userId="201fba2491c5f930" providerId="LiveId" clId="{97A4B531-885D-4379-B7D4-026D94735997}" dt="2023-10-27T01:51:30.763" v="135"/>
          <ac:spMkLst>
            <pc:docMk/>
            <pc:sldMk cId="3937873928" sldId="733"/>
            <ac:spMk id="53251" creationId="{5D0BACF2-A65A-B686-2DC2-7261AB839622}"/>
          </ac:spMkLst>
        </pc:spChg>
      </pc:sldChg>
      <pc:sldChg chg="modSp add mod">
        <pc:chgData name="贵申 王" userId="201fba2491c5f930" providerId="LiveId" clId="{97A4B531-885D-4379-B7D4-026D94735997}" dt="2023-10-27T01:53:20.094" v="155" actId="20577"/>
        <pc:sldMkLst>
          <pc:docMk/>
          <pc:sldMk cId="2744728541" sldId="734"/>
        </pc:sldMkLst>
        <pc:spChg chg="mod">
          <ac:chgData name="贵申 王" userId="201fba2491c5f930" providerId="LiveId" clId="{97A4B531-885D-4379-B7D4-026D94735997}" dt="2023-10-27T01:44:09.051" v="45" actId="20577"/>
          <ac:spMkLst>
            <pc:docMk/>
            <pc:sldMk cId="2744728541" sldId="734"/>
            <ac:spMk id="53250" creationId="{45DABCB8-CB7D-EC96-7CAF-4B24ED401262}"/>
          </ac:spMkLst>
        </pc:spChg>
        <pc:spChg chg="mod">
          <ac:chgData name="贵申 王" userId="201fba2491c5f930" providerId="LiveId" clId="{97A4B531-885D-4379-B7D4-026D94735997}" dt="2023-10-27T01:53:20.094" v="155" actId="20577"/>
          <ac:spMkLst>
            <pc:docMk/>
            <pc:sldMk cId="2744728541" sldId="734"/>
            <ac:spMk id="53251" creationId="{5D0BACF2-A65A-B686-2DC2-7261AB839622}"/>
          </ac:spMkLst>
        </pc:spChg>
      </pc:sldChg>
      <pc:sldChg chg="modSp add del mod">
        <pc:chgData name="贵申 王" userId="201fba2491c5f930" providerId="LiveId" clId="{97A4B531-885D-4379-B7D4-026D94735997}" dt="2023-10-27T01:51:47.963" v="136" actId="47"/>
        <pc:sldMkLst>
          <pc:docMk/>
          <pc:sldMk cId="1704869768" sldId="735"/>
        </pc:sldMkLst>
        <pc:spChg chg="mod">
          <ac:chgData name="贵申 王" userId="201fba2491c5f930" providerId="LiveId" clId="{97A4B531-885D-4379-B7D4-026D94735997}" dt="2023-10-27T01:45:53.267" v="69" actId="20577"/>
          <ac:spMkLst>
            <pc:docMk/>
            <pc:sldMk cId="1704869768" sldId="735"/>
            <ac:spMk id="53250" creationId="{45DABCB8-CB7D-EC96-7CAF-4B24ED401262}"/>
          </ac:spMkLst>
        </pc:spChg>
      </pc:sldChg>
      <pc:sldChg chg="modSp add mod">
        <pc:chgData name="贵申 王" userId="201fba2491c5f930" providerId="LiveId" clId="{97A4B531-885D-4379-B7D4-026D94735997}" dt="2023-10-27T01:53:58.654" v="169" actId="20577"/>
        <pc:sldMkLst>
          <pc:docMk/>
          <pc:sldMk cId="3611404657" sldId="736"/>
        </pc:sldMkLst>
        <pc:spChg chg="mod">
          <ac:chgData name="贵申 王" userId="201fba2491c5f930" providerId="LiveId" clId="{97A4B531-885D-4379-B7D4-026D94735997}" dt="2023-10-27T01:46:20.535" v="72" actId="20577"/>
          <ac:spMkLst>
            <pc:docMk/>
            <pc:sldMk cId="3611404657" sldId="736"/>
            <ac:spMk id="53250" creationId="{45DABCB8-CB7D-EC96-7CAF-4B24ED401262}"/>
          </ac:spMkLst>
        </pc:spChg>
        <pc:spChg chg="mod">
          <ac:chgData name="贵申 王" userId="201fba2491c5f930" providerId="LiveId" clId="{97A4B531-885D-4379-B7D4-026D94735997}" dt="2023-10-27T01:53:58.654" v="169" actId="20577"/>
          <ac:spMkLst>
            <pc:docMk/>
            <pc:sldMk cId="3611404657" sldId="736"/>
            <ac:spMk id="53251" creationId="{5D0BACF2-A65A-B686-2DC2-7261AB839622}"/>
          </ac:spMkLst>
        </pc:spChg>
      </pc:sldChg>
      <pc:sldChg chg="modSp add mod">
        <pc:chgData name="贵申 王" userId="201fba2491c5f930" providerId="LiveId" clId="{97A4B531-885D-4379-B7D4-026D94735997}" dt="2023-10-27T01:52:05.749" v="140" actId="20577"/>
        <pc:sldMkLst>
          <pc:docMk/>
          <pc:sldMk cId="1848299480" sldId="737"/>
        </pc:sldMkLst>
        <pc:spChg chg="mod">
          <ac:chgData name="贵申 王" userId="201fba2491c5f930" providerId="LiveId" clId="{97A4B531-885D-4379-B7D4-026D94735997}" dt="2023-10-27T01:52:05.749" v="140" actId="20577"/>
          <ac:spMkLst>
            <pc:docMk/>
            <pc:sldMk cId="1848299480" sldId="737"/>
            <ac:spMk id="53250" creationId="{45DABCB8-CB7D-EC96-7CAF-4B24ED401262}"/>
          </ac:spMkLst>
        </pc:spChg>
      </pc:sldChg>
      <pc:sldChg chg="modSp add del mod">
        <pc:chgData name="贵申 王" userId="201fba2491c5f930" providerId="LiveId" clId="{97A4B531-885D-4379-B7D4-026D94735997}" dt="2023-10-27T01:51:51.730" v="137" actId="47"/>
        <pc:sldMkLst>
          <pc:docMk/>
          <pc:sldMk cId="3059412631" sldId="737"/>
        </pc:sldMkLst>
        <pc:spChg chg="mod">
          <ac:chgData name="贵申 王" userId="201fba2491c5f930" providerId="LiveId" clId="{97A4B531-885D-4379-B7D4-026D94735997}" dt="2023-10-27T01:47:50.703" v="94" actId="20577"/>
          <ac:spMkLst>
            <pc:docMk/>
            <pc:sldMk cId="3059412631" sldId="737"/>
            <ac:spMk id="53250" creationId="{45DABCB8-CB7D-EC96-7CAF-4B24ED401262}"/>
          </ac:spMkLst>
        </pc:spChg>
      </pc:sldChg>
      <pc:sldChg chg="modSp add mod">
        <pc:chgData name="贵申 王" userId="201fba2491c5f930" providerId="LiveId" clId="{97A4B531-885D-4379-B7D4-026D94735997}" dt="2023-10-27T01:52:19.845" v="143" actId="20577"/>
        <pc:sldMkLst>
          <pc:docMk/>
          <pc:sldMk cId="4211371771" sldId="738"/>
        </pc:sldMkLst>
        <pc:spChg chg="mod">
          <ac:chgData name="贵申 王" userId="201fba2491c5f930" providerId="LiveId" clId="{97A4B531-885D-4379-B7D4-026D94735997}" dt="2023-10-27T01:52:19.845" v="143" actId="20577"/>
          <ac:spMkLst>
            <pc:docMk/>
            <pc:sldMk cId="4211371771" sldId="738"/>
            <ac:spMk id="53250" creationId="{45DABCB8-CB7D-EC96-7CAF-4B24ED401262}"/>
          </ac:spMkLst>
        </pc:spChg>
      </pc:sldChg>
    </pc:docChg>
  </pc:docChgLst>
  <pc:docChgLst>
    <pc:chgData name="贵申 王" userId="201fba2491c5f930" providerId="LiveId" clId="{68842493-F9F7-4A2C-9777-C1B093A9C124}"/>
    <pc:docChg chg="addSld delSld modSld">
      <pc:chgData name="贵申 王" userId="201fba2491c5f930" providerId="LiveId" clId="{68842493-F9F7-4A2C-9777-C1B093A9C124}" dt="2024-03-08T17:24:32.307" v="151" actId="20577"/>
      <pc:docMkLst>
        <pc:docMk/>
      </pc:docMkLst>
      <pc:sldChg chg="modSp mod">
        <pc:chgData name="贵申 王" userId="201fba2491c5f930" providerId="LiveId" clId="{68842493-F9F7-4A2C-9777-C1B093A9C124}" dt="2024-03-08T17:22:17.557" v="109" actId="20577"/>
        <pc:sldMkLst>
          <pc:docMk/>
          <pc:sldMk cId="0" sldId="732"/>
        </pc:sldMkLst>
        <pc:spChg chg="mod">
          <ac:chgData name="贵申 王" userId="201fba2491c5f930" providerId="LiveId" clId="{68842493-F9F7-4A2C-9777-C1B093A9C124}" dt="2024-03-08T02:43:25.134" v="59" actId="20577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68842493-F9F7-4A2C-9777-C1B093A9C124}" dt="2024-03-08T17:22:17.557" v="109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modSp add mod">
        <pc:chgData name="贵申 王" userId="201fba2491c5f930" providerId="LiveId" clId="{68842493-F9F7-4A2C-9777-C1B093A9C124}" dt="2024-03-08T17:23:48.773" v="129" actId="20577"/>
        <pc:sldMkLst>
          <pc:docMk/>
          <pc:sldMk cId="2705703013" sldId="733"/>
        </pc:sldMkLst>
        <pc:spChg chg="mod">
          <ac:chgData name="贵申 王" userId="201fba2491c5f930" providerId="LiveId" clId="{68842493-F9F7-4A2C-9777-C1B093A9C124}" dt="2024-03-08T02:43:31.101" v="63" actId="20577"/>
          <ac:spMkLst>
            <pc:docMk/>
            <pc:sldMk cId="2705703013" sldId="733"/>
            <ac:spMk id="53250" creationId="{D018DC17-9631-567F-C7C4-48BEA1663ADF}"/>
          </ac:spMkLst>
        </pc:spChg>
        <pc:spChg chg="mod">
          <ac:chgData name="贵申 王" userId="201fba2491c5f930" providerId="LiveId" clId="{68842493-F9F7-4A2C-9777-C1B093A9C124}" dt="2024-03-08T17:23:48.773" v="129" actId="20577"/>
          <ac:spMkLst>
            <pc:docMk/>
            <pc:sldMk cId="2705703013" sldId="733"/>
            <ac:spMk id="53251" creationId="{DF65FC67-4FAE-74C3-4C4A-032C038D0C20}"/>
          </ac:spMkLst>
        </pc:spChg>
      </pc:sldChg>
      <pc:sldChg chg="del">
        <pc:chgData name="贵申 王" userId="201fba2491c5f930" providerId="LiveId" clId="{68842493-F9F7-4A2C-9777-C1B093A9C124}" dt="2024-03-08T02:36:56.450" v="2" actId="47"/>
        <pc:sldMkLst>
          <pc:docMk/>
          <pc:sldMk cId="2806395868" sldId="733"/>
        </pc:sldMkLst>
      </pc:sldChg>
      <pc:sldChg chg="modSp add mod">
        <pc:chgData name="贵申 王" userId="201fba2491c5f930" providerId="LiveId" clId="{68842493-F9F7-4A2C-9777-C1B093A9C124}" dt="2024-03-08T17:24:32.307" v="151" actId="20577"/>
        <pc:sldMkLst>
          <pc:docMk/>
          <pc:sldMk cId="3811430398" sldId="734"/>
        </pc:sldMkLst>
        <pc:spChg chg="mod">
          <ac:chgData name="贵申 王" userId="201fba2491c5f930" providerId="LiveId" clId="{68842493-F9F7-4A2C-9777-C1B093A9C124}" dt="2024-03-08T02:43:36.909" v="67" actId="20577"/>
          <ac:spMkLst>
            <pc:docMk/>
            <pc:sldMk cId="3811430398" sldId="734"/>
            <ac:spMk id="53250" creationId="{2E2A2FC7-BBFB-9582-AC07-F33D3D498712}"/>
          </ac:spMkLst>
        </pc:spChg>
        <pc:spChg chg="mod">
          <ac:chgData name="贵申 王" userId="201fba2491c5f930" providerId="LiveId" clId="{68842493-F9F7-4A2C-9777-C1B093A9C124}" dt="2024-03-08T17:24:32.307" v="151" actId="20577"/>
          <ac:spMkLst>
            <pc:docMk/>
            <pc:sldMk cId="3811430398" sldId="734"/>
            <ac:spMk id="53251" creationId="{8D04EF47-B71B-BEB8-0BC8-BA2011F0B6EF}"/>
          </ac:spMkLst>
        </pc:spChg>
      </pc:sldChg>
      <pc:sldChg chg="modSp add mod">
        <pc:chgData name="贵申 王" userId="201fba2491c5f930" providerId="LiveId" clId="{68842493-F9F7-4A2C-9777-C1B093A9C124}" dt="2024-03-08T17:21:06.794" v="106" actId="20577"/>
        <pc:sldMkLst>
          <pc:docMk/>
          <pc:sldMk cId="2936966965" sldId="735"/>
        </pc:sldMkLst>
        <pc:spChg chg="mod">
          <ac:chgData name="贵申 王" userId="201fba2491c5f930" providerId="LiveId" clId="{68842493-F9F7-4A2C-9777-C1B093A9C124}" dt="2024-03-08T02:43:46.996" v="71" actId="20577"/>
          <ac:spMkLst>
            <pc:docMk/>
            <pc:sldMk cId="2936966965" sldId="735"/>
            <ac:spMk id="53250" creationId="{D00F2475-D613-4385-2346-92DB1559C905}"/>
          </ac:spMkLst>
        </pc:spChg>
        <pc:spChg chg="mod">
          <ac:chgData name="贵申 王" userId="201fba2491c5f930" providerId="LiveId" clId="{68842493-F9F7-4A2C-9777-C1B093A9C124}" dt="2024-03-08T17:21:06.794" v="106" actId="20577"/>
          <ac:spMkLst>
            <pc:docMk/>
            <pc:sldMk cId="2936966965" sldId="735"/>
            <ac:spMk id="53251" creationId="{82E273CE-94FC-51AB-30AB-285132C0E002}"/>
          </ac:spMkLst>
        </pc:spChg>
      </pc:sldChg>
    </pc:docChg>
  </pc:docChgLst>
  <pc:docChgLst>
    <pc:chgData name="贵申 王" userId="201fba2491c5f930" providerId="LiveId" clId="{897A9BCD-42B1-45A2-BE2E-E7F08F73F31F}"/>
    <pc:docChg chg="undo custSel addSld delSld modSld">
      <pc:chgData name="贵申 王" userId="201fba2491c5f930" providerId="LiveId" clId="{897A9BCD-42B1-45A2-BE2E-E7F08F73F31F}" dt="2023-10-27T03:02:52.393" v="190" actId="20577"/>
      <pc:docMkLst>
        <pc:docMk/>
      </pc:docMkLst>
      <pc:sldChg chg="modSp mod">
        <pc:chgData name="贵申 王" userId="201fba2491c5f930" providerId="LiveId" clId="{897A9BCD-42B1-45A2-BE2E-E7F08F73F31F}" dt="2023-10-27T03:02:22.736" v="174" actId="20577"/>
        <pc:sldMkLst>
          <pc:docMk/>
          <pc:sldMk cId="0" sldId="732"/>
        </pc:sldMkLst>
        <pc:spChg chg="mod">
          <ac:chgData name="贵申 王" userId="201fba2491c5f930" providerId="LiveId" clId="{897A9BCD-42B1-45A2-BE2E-E7F08F73F31F}" dt="2023-10-27T03:02:22.736" v="174" actId="20577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897A9BCD-42B1-45A2-BE2E-E7F08F73F31F}" dt="2023-10-27T02:41:50.790" v="103" actId="1076"/>
          <ac:spMkLst>
            <pc:docMk/>
            <pc:sldMk cId="0" sldId="732"/>
            <ac:spMk id="53251" creationId="{5D0BACF2-A65A-B686-2DC2-7261AB839622}"/>
          </ac:spMkLst>
        </pc:spChg>
      </pc:sldChg>
      <pc:sldChg chg="modSp add mod">
        <pc:chgData name="贵申 王" userId="201fba2491c5f930" providerId="LiveId" clId="{897A9BCD-42B1-45A2-BE2E-E7F08F73F31F}" dt="2023-10-27T03:02:31.535" v="178" actId="20577"/>
        <pc:sldMkLst>
          <pc:docMk/>
          <pc:sldMk cId="2806395868" sldId="733"/>
        </pc:sldMkLst>
        <pc:spChg chg="mod">
          <ac:chgData name="贵申 王" userId="201fba2491c5f930" providerId="LiveId" clId="{897A9BCD-42B1-45A2-BE2E-E7F08F73F31F}" dt="2023-10-27T03:02:31.535" v="178" actId="20577"/>
          <ac:spMkLst>
            <pc:docMk/>
            <pc:sldMk cId="2806395868" sldId="733"/>
            <ac:spMk id="53250" creationId="{45DABCB8-CB7D-EC96-7CAF-4B24ED401262}"/>
          </ac:spMkLst>
        </pc:spChg>
        <pc:spChg chg="mod">
          <ac:chgData name="贵申 王" userId="201fba2491c5f930" providerId="LiveId" clId="{897A9BCD-42B1-45A2-BE2E-E7F08F73F31F}" dt="2023-10-27T02:49:58.436" v="158" actId="20577"/>
          <ac:spMkLst>
            <pc:docMk/>
            <pc:sldMk cId="2806395868" sldId="733"/>
            <ac:spMk id="53251" creationId="{5D0BACF2-A65A-B686-2DC2-7261AB839622}"/>
          </ac:spMkLst>
        </pc:spChg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3937873928" sldId="733"/>
        </pc:sldMkLst>
      </pc:sldChg>
      <pc:sldChg chg="modSp add mod">
        <pc:chgData name="贵申 王" userId="201fba2491c5f930" providerId="LiveId" clId="{897A9BCD-42B1-45A2-BE2E-E7F08F73F31F}" dt="2023-10-27T03:02:38.640" v="182" actId="20577"/>
        <pc:sldMkLst>
          <pc:docMk/>
          <pc:sldMk cId="836725111" sldId="734"/>
        </pc:sldMkLst>
        <pc:spChg chg="mod">
          <ac:chgData name="贵申 王" userId="201fba2491c5f930" providerId="LiveId" clId="{897A9BCD-42B1-45A2-BE2E-E7F08F73F31F}" dt="2023-10-27T03:02:38.640" v="182" actId="20577"/>
          <ac:spMkLst>
            <pc:docMk/>
            <pc:sldMk cId="836725111" sldId="734"/>
            <ac:spMk id="53250" creationId="{45DABCB8-CB7D-EC96-7CAF-4B24ED401262}"/>
          </ac:spMkLst>
        </pc:spChg>
        <pc:spChg chg="mod">
          <ac:chgData name="贵申 王" userId="201fba2491c5f930" providerId="LiveId" clId="{897A9BCD-42B1-45A2-BE2E-E7F08F73F31F}" dt="2023-10-27T02:48:40.611" v="154" actId="1076"/>
          <ac:spMkLst>
            <pc:docMk/>
            <pc:sldMk cId="836725111" sldId="734"/>
            <ac:spMk id="53251" creationId="{5D0BACF2-A65A-B686-2DC2-7261AB839622}"/>
          </ac:spMkLst>
        </pc:spChg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2744728541" sldId="734"/>
        </pc:sldMkLst>
      </pc:sldChg>
      <pc:sldChg chg="add del">
        <pc:chgData name="贵申 王" userId="201fba2491c5f930" providerId="LiveId" clId="{897A9BCD-42B1-45A2-BE2E-E7F08F73F31F}" dt="2023-10-27T02:35:48.036" v="78" actId="47"/>
        <pc:sldMkLst>
          <pc:docMk/>
          <pc:sldMk cId="1001908100" sldId="735"/>
        </pc:sldMkLst>
      </pc:sldChg>
      <pc:sldChg chg="add del">
        <pc:chgData name="贵申 王" userId="201fba2491c5f930" providerId="LiveId" clId="{897A9BCD-42B1-45A2-BE2E-E7F08F73F31F}" dt="2023-10-27T02:50:05.553" v="159" actId="47"/>
        <pc:sldMkLst>
          <pc:docMk/>
          <pc:sldMk cId="1916488384" sldId="736"/>
        </pc:sldMkLst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3611404657" sldId="736"/>
        </pc:sldMkLst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1848299480" sldId="737"/>
        </pc:sldMkLst>
      </pc:sldChg>
      <pc:sldChg chg="modSp add del mod">
        <pc:chgData name="贵申 王" userId="201fba2491c5f930" providerId="LiveId" clId="{897A9BCD-42B1-45A2-BE2E-E7F08F73F31F}" dt="2023-10-27T02:50:55.047" v="162" actId="47"/>
        <pc:sldMkLst>
          <pc:docMk/>
          <pc:sldMk cId="2129219420" sldId="737"/>
        </pc:sldMkLst>
        <pc:spChg chg="mod">
          <ac:chgData name="贵申 王" userId="201fba2491c5f930" providerId="LiveId" clId="{897A9BCD-42B1-45A2-BE2E-E7F08F73F31F}" dt="2023-10-27T02:37:14.095" v="88" actId="20577"/>
          <ac:spMkLst>
            <pc:docMk/>
            <pc:sldMk cId="2129219420" sldId="737"/>
            <ac:spMk id="53251" creationId="{5D0BACF2-A65A-B686-2DC2-7261AB839622}"/>
          </ac:spMkLst>
        </pc:spChg>
      </pc:sldChg>
      <pc:sldChg chg="modSp add mod">
        <pc:chgData name="贵申 王" userId="201fba2491c5f930" providerId="LiveId" clId="{897A9BCD-42B1-45A2-BE2E-E7F08F73F31F}" dt="2023-10-27T03:02:44.947" v="186" actId="20577"/>
        <pc:sldMkLst>
          <pc:docMk/>
          <pc:sldMk cId="1799586648" sldId="738"/>
        </pc:sldMkLst>
        <pc:spChg chg="mod">
          <ac:chgData name="贵申 王" userId="201fba2491c5f930" providerId="LiveId" clId="{897A9BCD-42B1-45A2-BE2E-E7F08F73F31F}" dt="2023-10-27T03:02:44.947" v="186" actId="20577"/>
          <ac:spMkLst>
            <pc:docMk/>
            <pc:sldMk cId="1799586648" sldId="738"/>
            <ac:spMk id="53250" creationId="{45DABCB8-CB7D-EC96-7CAF-4B24ED401262}"/>
          </ac:spMkLst>
        </pc:spChg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4211371771" sldId="738"/>
        </pc:sldMkLst>
      </pc:sldChg>
      <pc:sldChg chg="modSp add mod">
        <pc:chgData name="贵申 王" userId="201fba2491c5f930" providerId="LiveId" clId="{897A9BCD-42B1-45A2-BE2E-E7F08F73F31F}" dt="2023-10-27T03:02:52.393" v="190" actId="20577"/>
        <pc:sldMkLst>
          <pc:docMk/>
          <pc:sldMk cId="853850549" sldId="739"/>
        </pc:sldMkLst>
        <pc:spChg chg="mod">
          <ac:chgData name="贵申 王" userId="201fba2491c5f930" providerId="LiveId" clId="{897A9BCD-42B1-45A2-BE2E-E7F08F73F31F}" dt="2023-10-27T03:02:52.393" v="190" actId="20577"/>
          <ac:spMkLst>
            <pc:docMk/>
            <pc:sldMk cId="853850549" sldId="739"/>
            <ac:spMk id="53250" creationId="{45DABCB8-CB7D-EC96-7CAF-4B24ED401262}"/>
          </ac:spMkLst>
        </pc:spChg>
        <pc:spChg chg="mod">
          <ac:chgData name="贵申 王" userId="201fba2491c5f930" providerId="LiveId" clId="{897A9BCD-42B1-45A2-BE2E-E7F08F73F31F}" dt="2023-10-27T02:51:26.669" v="168" actId="20577"/>
          <ac:spMkLst>
            <pc:docMk/>
            <pc:sldMk cId="853850549" sldId="739"/>
            <ac:spMk id="53251" creationId="{5D0BACF2-A65A-B686-2DC2-7261AB8396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34952-A58A-434A-934C-52ADF0E5F38B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FE98-3C26-4CDE-9A2E-16A16B4F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3D07D74C-F240-022E-7E0A-6F69CF33A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05B68E8-3A98-A347-54E5-E57D52C2B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47A6C58-715A-577F-56FE-F09A9AA8B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C81D6-355A-5A40-C7AD-081AF45BD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E93E03B4-6560-292E-7B10-438EF46E11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2EEF9DC-8211-6846-D9D6-243E482924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3A431483-800C-8571-54BF-751B5E69DD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5638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F4E63-AB36-DD20-91AE-47F8B1E98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F02B603C-CCFE-DA43-5614-123C6739E4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BB260B01-FE1B-94BB-84A6-83626EDB53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A97CDC0C-2C07-7980-28B3-13537C749C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7937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1B4FE-0FE2-F2B9-7E8B-FA744BA9B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8C5AAA8E-9442-7EF0-91BA-8CDE51B5BB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281F015D-4CEE-CA17-9ECF-A00C46D6F0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388605CF-8FEC-8474-EFBF-1DFE001B4E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9777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21F3AF-CDDA-E00C-AA4D-B8A7C143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0CBE62-F16C-003F-E9AA-B7F25B9F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B1C96B-2B32-0959-BFD1-8F347678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12B2-6988-4DF1-88E3-4E395BE58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83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8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5DABCB8-CB7D-EC96-7CAF-4B24ED401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4802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红海滔滔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Red Sea Roaring 1/4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D0BACF2-A65A-B686-2DC2-7261AB839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845" y="1870710"/>
            <a:ext cx="1086231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红海滔滔，追兵呼啸，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赞叹神在海中开辟大道；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旷野茫茫，难辨方向，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感谢神用云柱引路导航。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00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Red Sea was roaring, and the enemy was howling,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praised God for opening a way in the sea;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wilderness was vast, and it was hard to find direction,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thanked God for guiding us with a pillar of cloud.</a:t>
            </a:r>
            <a:endParaRPr lang="zh-CN" altLang="en-US" sz="280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A228C-8281-C2FC-2A87-F66B5EF21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D018DC17-9631-567F-C7C4-48BEA1663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4802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红海滔滔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Red Sea Roaring 2/4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F65FC67-4FAE-74C3-4C4A-032C038D0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845" y="1870710"/>
            <a:ext cx="1086231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与神同行，我们有勇气，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刚强壮胆穿越荒野无际；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与神同行，我们有信心，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终有一天到达丰饶之地。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Walking with God, we have courage,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will cross the wilderness with strength and boldness;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Walking with God, we have 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will one day reach the land of abundance.</a:t>
            </a:r>
            <a:endParaRPr lang="zh-CN" altLang="en-US" sz="280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703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74C9E-873F-B5B8-E4F3-3B282FA63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E2A2FC7-BBFB-9582-AC07-F33D3D498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4802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红海滔滔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Red Sea Roaring 3/4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D04EF47-B71B-BEB8-0BC8-BA2011F0B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845" y="1870710"/>
            <a:ext cx="1086231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世上苦难，主已胜过，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为救你我甘愿舍命流血；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背负十架，受尽折磨，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洗净众人罪孽与神和解。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world’s troubles, the Lord has overcome,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willingly shed His blood to save you and me;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Bearing the cross, He endured the torment,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cleansed 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sins 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reconciled with God.</a:t>
            </a:r>
            <a:endParaRPr lang="zh-CN" altLang="en-US" sz="280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430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BB8A2-244A-37E1-1796-DA43BD282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D00F2475-D613-4385-2346-92DB1559C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4802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红海滔滔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Red Sea Roaring 4/4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2E273CE-94FC-51AB-30AB-285132C0E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845" y="1870710"/>
            <a:ext cx="1086231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因主之爱，我们存怜悯，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不离不弃扶持软弱的人；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因主之爱，我们有恒心，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携手并肩走向天堂之门。</a:t>
            </a:r>
            <a:endParaRPr lang="en-US" altLang="zh-CN" sz="32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Because of the Lord’s love, we have mercy,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will never leave or forsake the weak ones;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Because of the Lord’s love, we have perseverance,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wil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walk hand in hand towards the gate of heaven.</a:t>
            </a:r>
          </a:p>
        </p:txBody>
      </p:sp>
    </p:spTree>
    <p:extLst>
      <p:ext uri="{BB962C8B-B14F-4D97-AF65-F5344CB8AC3E}">
        <p14:creationId xmlns:p14="http://schemas.microsoft.com/office/powerpoint/2010/main" val="2936966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385</Words>
  <Application>Microsoft Office PowerPoint</Application>
  <PresentationFormat>Widescreen</PresentationFormat>
  <Paragraphs>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2023-09-04T01:20:05Z</dcterms:created>
  <dcterms:modified xsi:type="dcterms:W3CDTF">2024-03-08T17:26:21Z</dcterms:modified>
</cp:coreProperties>
</file>